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96" r:id="rId5"/>
    <p:sldId id="297" r:id="rId6"/>
    <p:sldId id="262" r:id="rId7"/>
    <p:sldId id="265" r:id="rId8"/>
    <p:sldId id="28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E8C951-E4E7-C676-B236-10C2DA6A134D}" v="212" dt="2025-12-09T15:06:13.600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87887" autoAdjust="0"/>
  </p:normalViewPr>
  <p:slideViewPr>
    <p:cSldViewPr snapToGrid="0" showGuides="1">
      <p:cViewPr varScale="1">
        <p:scale>
          <a:sx n="72" d="100"/>
          <a:sy n="72" d="100"/>
        </p:scale>
        <p:origin x="101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12/10/2025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en-US" dirty="0" err="1"/>
              <a:t>Pytorch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/>
              <a:t>Cse</a:t>
            </a:r>
            <a:r>
              <a:rPr lang="en-US" dirty="0"/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Team</a:t>
            </a:r>
            <a:br>
              <a:rPr lang="en-US" dirty="0"/>
            </a:br>
            <a:r>
              <a:rPr lang="en-US" dirty="0"/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  <a:noFill/>
        </p:spPr>
        <p:txBody>
          <a:bodyPr>
            <a:noAutofit/>
          </a:bodyPr>
          <a:lstStyle/>
          <a:p>
            <a:r>
              <a:rPr lang="en-US" dirty="0"/>
              <a:t>Kaaran </a:t>
            </a:r>
            <a:r>
              <a:rPr lang="en-US" dirty="0" err="1"/>
              <a:t>reddy</a:t>
            </a:r>
            <a:endParaRPr lang="en-US" dirty="0"/>
          </a:p>
          <a:p>
            <a:r>
              <a:rPr lang="en-US" dirty="0"/>
              <a:t>Nitin Krishna</a:t>
            </a:r>
            <a:endParaRPr lang="en-US"/>
          </a:p>
          <a:p>
            <a:r>
              <a:rPr lang="en-US" dirty="0"/>
              <a:t>Ronald rick</a:t>
            </a:r>
          </a:p>
          <a:p>
            <a:r>
              <a:rPr lang="en-US" dirty="0"/>
              <a:t>Santhosh </a:t>
            </a:r>
            <a:r>
              <a:rPr lang="en-US" dirty="0" err="1"/>
              <a:t>kumar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 b="1" dirty="0"/>
              <a:t>Problem solving and Arithmetic thinking.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Use of Data Structures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b="1" dirty="0"/>
              <a:t>Modular designs                             (Functions and packages)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File Handling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16" y="144383"/>
            <a:ext cx="4685949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Code</a:t>
            </a:r>
            <a:br>
              <a:rPr lang="en-US" dirty="0"/>
            </a:br>
            <a:r>
              <a:rPr lang="en-US" dirty="0"/>
              <a:t>Walkthrough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E2D2F-0365-FF7B-6A68-3BC18F37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60" r="11569"/>
          <a:stretch>
            <a:fillRect/>
          </a:stretch>
        </p:blipFill>
        <p:spPr>
          <a:xfrm>
            <a:off x="3732028" y="653041"/>
            <a:ext cx="7793665" cy="5551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33" y="1709404"/>
            <a:ext cx="9912096" cy="2379785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44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Custom</vt:lpstr>
      <vt:lpstr>Pytorch</vt:lpstr>
      <vt:lpstr>Team Members</vt:lpstr>
      <vt:lpstr>Objectives</vt:lpstr>
      <vt:lpstr>Code Walkthrough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Lenovo</cp:lastModifiedBy>
  <cp:revision>70</cp:revision>
  <dcterms:created xsi:type="dcterms:W3CDTF">2025-12-09T14:48:02Z</dcterms:created>
  <dcterms:modified xsi:type="dcterms:W3CDTF">2025-12-10T04:18:28Z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